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62" r:id="rId2"/>
    <p:sldId id="363" r:id="rId3"/>
    <p:sldId id="364" r:id="rId4"/>
    <p:sldId id="365" r:id="rId5"/>
    <p:sldId id="366" r:id="rId6"/>
    <p:sldId id="367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009105"/>
            <a:ext cx="9144001" cy="1068945"/>
          </a:xfrm>
        </p:spPr>
        <p:txBody>
          <a:bodyPr>
            <a:norm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216. ANLATE KAWH OM?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439061"/>
            <a:ext cx="6858000" cy="1674253"/>
          </a:xfrm>
        </p:spPr>
        <p:txBody>
          <a:bodyPr>
            <a:normAutofit/>
          </a:bodyPr>
          <a:lstStyle/>
          <a:p>
            <a:r>
              <a:rPr lang="en-US" sz="1500" dirty="0"/>
              <a:t>Where are the Reapers?</a:t>
            </a:r>
          </a:p>
          <a:p>
            <a:r>
              <a:rPr lang="en-US" sz="1500" dirty="0"/>
              <a:t>Matt. 13:30</a:t>
            </a:r>
          </a:p>
          <a:p>
            <a:r>
              <a:rPr lang="en-US" sz="1500" dirty="0"/>
              <a:t>E.E. Rexford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2393519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ahoih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buhlom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kaikhawm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an late koi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Nasepna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thuman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phiaukawi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ding 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6899305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late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pawi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khoppih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buhlom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buhlom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6021268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inla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nusiat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innpi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tum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uh hen.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7024847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an min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khinta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 a la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tam,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mengmeng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tam.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5526694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phiaukawi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kaikhawm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no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mihingte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anlak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pawi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un.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4210559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235</Words>
  <Application>Microsoft Office PowerPoint</Application>
  <PresentationFormat>On-screen Show (4:3)</PresentationFormat>
  <Paragraphs>36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216. ANLATE KAWH OM?</vt:lpstr>
      <vt:lpstr>1</vt:lpstr>
      <vt:lpstr>Sakkik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2018-12-14T14:18:56Z</dcterms:modified>
</cp:coreProperties>
</file>